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BB3A-8AD0-4684-9F42-348397D4DD1C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56CD-4E6F-4DC4-BE8A-59FC780513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3" y="2214554"/>
            <a:ext cx="9144033" cy="114300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¿QUÉ DESAFÍOS PLANTEA LA ARTICULACIÓN Y COORDINACIÓN  TERRITORIAL?</a:t>
            </a:r>
          </a:p>
          <a:p>
            <a:endParaRPr lang="es-ES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mmurga\Mis documentos\Fondos Power Point\logom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3458536" cy="1143008"/>
          </a:xfrm>
          <a:prstGeom prst="rect">
            <a:avLst/>
          </a:prstGeom>
          <a:noFill/>
        </p:spPr>
      </p:pic>
      <p:pic>
        <p:nvPicPr>
          <p:cNvPr id="4" name="Picture 2" descr="C:\Users\Atlántico\Desktop\the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00371"/>
            <a:ext cx="5404456" cy="393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  <a:latin typeface="Century Gothic" pitchFamily="34" charset="0"/>
              </a:rPr>
              <a:t>Objetivo General</a:t>
            </a:r>
            <a:endParaRPr lang="es-E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15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4572032" cy="4500594"/>
          </a:xfrm>
        </p:spPr>
        <p:txBody>
          <a:bodyPr>
            <a:noAutofit/>
          </a:bodyPr>
          <a:lstStyle/>
          <a:p>
            <a:pPr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Promover el desarrollo integral de las comunidades en los municipios de los departamentos así como fortalecer las capacidades técnicas en gestión y ejecución de programas, proyectos y servicios de forma coordinada con las otras autoridades con competencia legal en la materia correspondiente, incluyendo a las Municipalidades y al sistema de Consejos de Desarrollo, que permita  la efectiva planificación de sus actividades operativas,  formulando y haciendo cumplir  las políticas de desarrollo social y humano, urbano y rural, relacionadas con la reducción de la pobreza y pobreza extrema</a:t>
            </a:r>
            <a:endParaRPr lang="es-G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1" descr="F:\DSC00467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24943" y="2071679"/>
            <a:ext cx="3786303" cy="271464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2060"/>
                </a:solidFill>
                <a:latin typeface="Century Gothic" pitchFamily="34" charset="0"/>
              </a:rPr>
              <a:t>Métodos de articulación</a:t>
            </a:r>
            <a:endParaRPr lang="es-GT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GT" sz="1800" dirty="0" smtClean="0"/>
          </a:p>
          <a:p>
            <a:endParaRPr lang="es-GT" sz="1800" dirty="0" smtClean="0"/>
          </a:p>
          <a:p>
            <a:pPr lvl="1"/>
            <a:r>
              <a:rPr lang="es-ES_tradnl" sz="2000" b="1" dirty="0" smtClean="0"/>
              <a:t>Elaborar un mapa departamental de pobreza que contenga las áreas mas afectadas por esta problemática</a:t>
            </a:r>
            <a:endParaRPr lang="es-GT" sz="2000" dirty="0" smtClean="0"/>
          </a:p>
          <a:p>
            <a:pPr lvl="1"/>
            <a:r>
              <a:rPr lang="es-ES_tradnl" sz="2000" b="1" dirty="0" smtClean="0"/>
              <a:t>Generar un sistema  departamental de focalización de los Hogares a Nivel municipal</a:t>
            </a:r>
          </a:p>
          <a:p>
            <a:pPr lvl="1"/>
            <a:r>
              <a:rPr lang="es-ES_tradnl" sz="2000" b="1" dirty="0" smtClean="0"/>
              <a:t>Conformar una red de protección social</a:t>
            </a:r>
            <a:endParaRPr lang="es-GT" sz="2000" dirty="0" smtClean="0"/>
          </a:p>
          <a:p>
            <a:pPr lvl="1"/>
            <a:r>
              <a:rPr lang="es-ES_tradnl" sz="2000" b="1" dirty="0" smtClean="0"/>
              <a:t>Promover el trabajo de campo de los facilitadores</a:t>
            </a:r>
            <a:endParaRPr lang="es-GT" sz="2000" dirty="0" smtClean="0"/>
          </a:p>
          <a:p>
            <a:pPr lvl="1"/>
            <a:r>
              <a:rPr lang="es-ES" sz="2000" b="1" dirty="0" smtClean="0"/>
              <a:t>Detectar familias que viven en pobreza  y pobreza extrema a </a:t>
            </a:r>
            <a:r>
              <a:rPr lang="es-ES" sz="2000" b="1" dirty="0" err="1" smtClean="0"/>
              <a:t>travez</a:t>
            </a:r>
            <a:r>
              <a:rPr lang="es-ES" sz="2000" b="1" dirty="0" smtClean="0"/>
              <a:t> de la ficha socioeconómica </a:t>
            </a:r>
          </a:p>
          <a:p>
            <a:pPr lvl="1"/>
            <a:r>
              <a:rPr lang="es-ES" sz="2000" b="1" dirty="0" smtClean="0"/>
              <a:t>Mantener comunicación y coordinación con los consejos municipales y autoridades comunitarias.</a:t>
            </a:r>
          </a:p>
          <a:p>
            <a:pPr lvl="1"/>
            <a:r>
              <a:rPr lang="es-ES" sz="2000" b="1" dirty="0" smtClean="0"/>
              <a:t>Trabajo Interinstitucional en el marco del Plan Hambre Cero</a:t>
            </a:r>
            <a:endParaRPr lang="es-GT" sz="2000" dirty="0" smtClean="0"/>
          </a:p>
          <a:p>
            <a:endParaRPr lang="es-G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es-GT" dirty="0" smtClean="0">
                <a:solidFill>
                  <a:srgbClr val="002060"/>
                </a:solidFill>
                <a:latin typeface="Century Gothic" pitchFamily="34" charset="0"/>
              </a:rPr>
              <a:t>Desafíos</a:t>
            </a:r>
            <a:endParaRPr lang="es-GT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457200" y="1396328"/>
            <a:ext cx="4972056" cy="47298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s-GT" sz="2400" dirty="0" smtClean="0">
              <a:latin typeface="Century Gothic" pitchFamily="34" charset="0"/>
            </a:endParaRPr>
          </a:p>
          <a:p>
            <a:pPr lvl="0" algn="just"/>
            <a:r>
              <a:rPr lang="es-GT" sz="2400" dirty="0" smtClean="0"/>
              <a:t>Desarrollar capital humano a través de la capacitación a usuarias de los programas sociales</a:t>
            </a:r>
          </a:p>
          <a:p>
            <a:pPr lvl="0" algn="just"/>
            <a:r>
              <a:rPr lang="es-GT" sz="2400" dirty="0" smtClean="0"/>
              <a:t>Mantener un padrón de usuarias que llenen los requisitos y cumplan las corresponsabilidades  </a:t>
            </a:r>
          </a:p>
          <a:p>
            <a:pPr lvl="0" algn="just"/>
            <a:r>
              <a:rPr lang="es-GT" sz="2400" dirty="0" smtClean="0"/>
              <a:t>Capacitar  a los equipos de trabajo del Mides</a:t>
            </a:r>
          </a:p>
          <a:p>
            <a:pPr lvl="0" algn="just"/>
            <a:r>
              <a:rPr lang="es-GT" sz="2400" dirty="0" smtClean="0"/>
              <a:t>Facilitar recursos para  posicionar el trabajo del Ministerio  de Desarrollo Social ante la opinión pública .</a:t>
            </a:r>
          </a:p>
          <a:p>
            <a:pPr algn="just"/>
            <a:endParaRPr lang="es-GT" sz="2400" dirty="0"/>
          </a:p>
        </p:txBody>
      </p:sp>
      <p:pic>
        <p:nvPicPr>
          <p:cNvPr id="2050" name="Picture 2" descr="https://scontent-a-mia.xx.fbcdn.net/hphotos-ash3/t1.0-9/1551572_654547397924619_1700264181_n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86447" y="2438513"/>
            <a:ext cx="2571768" cy="1919182"/>
          </a:xfrm>
          <a:prstGeom prst="rect">
            <a:avLst/>
          </a:prstGeom>
          <a:noFill/>
        </p:spPr>
      </p:pic>
      <p:pic>
        <p:nvPicPr>
          <p:cNvPr id="2052" name="Picture 4" descr="https://scontent-a-mia.xx.fbcdn.net/hphotos-prn2/t1.0-9/1521885_649379018441457_432725072_n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768462" y="4500570"/>
            <a:ext cx="2589753" cy="1928826"/>
          </a:xfrm>
          <a:prstGeom prst="rect">
            <a:avLst/>
          </a:prstGeom>
          <a:noFill/>
        </p:spPr>
      </p:pic>
      <p:pic>
        <p:nvPicPr>
          <p:cNvPr id="2054" name="Picture 6" descr="https://scontent-b-mia.xx.fbcdn.net/hphotos-prn2/t1.0-9/1469899_628598447186181_1087072599_n.jpg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5782424" y="571480"/>
            <a:ext cx="2575790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2060"/>
                </a:solidFill>
                <a:latin typeface="Century Gothic" pitchFamily="34" charset="0"/>
              </a:rPr>
              <a:t>Meta</a:t>
            </a:r>
            <a:endParaRPr lang="es-GT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1428736"/>
            <a:ext cx="42862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1400" dirty="0" smtClean="0">
                <a:latin typeface="Arial" pitchFamily="34" charset="0"/>
                <a:cs typeface="Arial" pitchFamily="34" charset="0"/>
              </a:rPr>
              <a:t>Insertar a los usuarios de los programas sociales en el sistema productivo de la comunidad al momento de generar capital humano en situación de extrema pobreza y pobreza, promoviendo el ejercicio de sus derechos, el acceso a oportunidades y el desarrollo de capacidades con acciones tendientes a alcanzar el bien común. </a:t>
            </a:r>
          </a:p>
          <a:p>
            <a:pPr algn="just"/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Como meta definida tenemos el trabajar y generar proyectos para  los grupos vulnerables de nuestro departamento poniendo en énfasis en:</a:t>
            </a:r>
          </a:p>
          <a:p>
            <a:pPr lvl="0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dirty="0" smtClean="0">
                <a:latin typeface="Arial" pitchFamily="34" charset="0"/>
                <a:cs typeface="Arial" pitchFamily="34" charset="0"/>
              </a:rPr>
              <a:t>Niños y niñas</a:t>
            </a:r>
          </a:p>
          <a:p>
            <a:pPr lvl="0"/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dirty="0" smtClean="0">
                <a:latin typeface="Arial" pitchFamily="34" charset="0"/>
                <a:cs typeface="Arial" pitchFamily="34" charset="0"/>
              </a:rPr>
              <a:t>Mujeres</a:t>
            </a:r>
          </a:p>
          <a:p>
            <a:pPr lvl="0"/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dirty="0" smtClean="0">
                <a:latin typeface="Arial" pitchFamily="34" charset="0"/>
                <a:cs typeface="Arial" pitchFamily="34" charset="0"/>
              </a:rPr>
              <a:t>Hombres y mujeres de la tercera edad</a:t>
            </a:r>
          </a:p>
          <a:p>
            <a:pPr lvl="0"/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Discapacitados </a:t>
            </a:r>
            <a:endParaRPr lang="es-GT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oto: El gran reto es ofrecer oportunidades de crecimiento para formar familias productivas a través de proyectos con visión de resultados a mediano y largo plazo. www.mides.gob.gt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929190" y="1428736"/>
            <a:ext cx="333375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324</Words>
  <Application>Microsoft Office PowerPoint</Application>
  <PresentationFormat>Presentación en pantalla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Objetivo General</vt:lpstr>
      <vt:lpstr>Métodos de articulación</vt:lpstr>
      <vt:lpstr>Desafíos</vt:lpstr>
      <vt:lpstr>Meta</vt:lpstr>
    </vt:vector>
  </TitlesOfParts>
  <Company>MIDES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TERRITORIAL</dc:title>
  <dc:creator>mmurga</dc:creator>
  <cp:lastModifiedBy>Atlántico</cp:lastModifiedBy>
  <cp:revision>73</cp:revision>
  <dcterms:created xsi:type="dcterms:W3CDTF">2014-03-12T19:52:26Z</dcterms:created>
  <dcterms:modified xsi:type="dcterms:W3CDTF">2014-03-24T21:04:09Z</dcterms:modified>
</cp:coreProperties>
</file>